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63" r:id="rId3"/>
    <p:sldId id="257" r:id="rId4"/>
    <p:sldId id="259" r:id="rId5"/>
    <p:sldId id="260" r:id="rId6"/>
    <p:sldId id="267" r:id="rId7"/>
    <p:sldId id="261" r:id="rId8"/>
    <p:sldId id="279" r:id="rId9"/>
    <p:sldId id="269" r:id="rId10"/>
    <p:sldId id="280" r:id="rId11"/>
    <p:sldId id="281" r:id="rId12"/>
    <p:sldId id="271" r:id="rId13"/>
    <p:sldId id="270" r:id="rId14"/>
    <p:sldId id="274" r:id="rId15"/>
    <p:sldId id="278" r:id="rId16"/>
    <p:sldId id="266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022" autoAdjust="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86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8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5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9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1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0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89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8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23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24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72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72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6A392-7972-4171-B492-CE85891523BD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3C0CB-2EA9-4012-ADF0-DCAD4EF1E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3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0255" y="182880"/>
            <a:ext cx="9144000" cy="142978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муниципальное дошкольное образовательное учреждение </a:t>
            </a:r>
            <a:br>
              <a:rPr lang="ru-RU" sz="2400" dirty="0">
                <a:latin typeface="Times New Roman"/>
                <a:cs typeface="Times New Roman"/>
              </a:rPr>
            </a:br>
            <a:r>
              <a:rPr lang="ru-RU" sz="2400" dirty="0">
                <a:latin typeface="Times New Roman"/>
                <a:cs typeface="Times New Roman"/>
              </a:rPr>
              <a:t>"Детский сад № 3 Кировского района Волгограда"</a:t>
            </a:r>
            <a:br>
              <a:rPr lang="ru-RU" sz="2400" dirty="0">
                <a:latin typeface="Times New Roman"/>
                <a:cs typeface="Times New Roman"/>
              </a:rPr>
            </a:br>
            <a:r>
              <a:rPr lang="ru-RU" sz="2400" dirty="0">
                <a:latin typeface="Times New Roman"/>
                <a:cs typeface="Times New Roman"/>
              </a:rPr>
              <a:t>(МОУ Детский сад №3 )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1521" y="2199861"/>
            <a:ext cx="10740044" cy="39848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средство развития ребенка по музыкальному воспитанию в технологии «Лэпбук» на тему:</a:t>
            </a:r>
          </a:p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 «Мир музыкальных инструментов» 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Елена Сергеевна</a:t>
            </a:r>
          </a:p>
          <a:p>
            <a:pPr algn="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                                                  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82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6155" y="844062"/>
            <a:ext cx="4712676" cy="489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Четвертый лишний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Систематизировать знания детей о группе струнных (духовых, клавишных, ударных) инструментов, учить выделять их среди других музыкальных инструментов, правильно называть и аргументировать свой выбор.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Ребенку выдается четыре карточки, нужно убрать лишний инструмент, не принадлежащий к группе и обосновать свой выбор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39" y="1565724"/>
            <a:ext cx="5791200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68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401" y="1277815"/>
            <a:ext cx="53105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5. Музыкальные загадки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Развивать внимание и память.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Внимательно прослушать загадку и назвать инструмент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Раскраски музыкальные инструменты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конверте находятся несколько листов бумаги с контурными изображениями музыкальных инструментов.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Закрепление знаний о музыкальных инструментах.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Аккуратность в выполнении, подбор соответствующих цветов.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98" y="119309"/>
            <a:ext cx="4138246" cy="31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F2A1FF-2FE6-4AD2-963A-073192FF2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21090" y="3367687"/>
            <a:ext cx="4275862" cy="32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1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290945"/>
            <a:ext cx="10427816" cy="63038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CC2325-2820-48FB-8649-97AB7CA2B154}"/>
              </a:ext>
            </a:extLst>
          </p:cNvPr>
          <p:cNvSpPr txBox="1"/>
          <p:nvPr/>
        </p:nvSpPr>
        <p:spPr>
          <a:xfrm>
            <a:off x="281354" y="234462"/>
            <a:ext cx="114886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Духовые инструменты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Закрепление представлений о духовых музыкальных инструментах.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Клавишные инструменты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представлений о клавишных музыкальных инструментах.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Ударные инструменты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представлений об ударных музыкальных инструментах.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Народные инструменты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Закрепление представлений 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народных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музыкальных инструментах.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Струнные инструменты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представлений о струнных музыкальных инструментах.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– дидактическая игра «Назови инструмент»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представляет собой набор карточек с изображениями разных инструментов и  рассказе о них.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о музыкальных инструментах и их названиях.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вариант: Кто больше назовет музыкальных инструментов, тот получает карточку с изображением этого инструмента, затем подсчитывают, у кого больше карточек, тот и победил.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вариант: 1 ребенок описывает инструмент, изображенный на карточке, которую не показывает 2-му ребенку. Тот должен угадать, назвать и получить карточку.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AD9224-8598-41A5-B614-2EE8299B3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28151"/>
          <a:stretch/>
        </p:blipFill>
        <p:spPr>
          <a:xfrm rot="16200000">
            <a:off x="6178975" y="2961610"/>
            <a:ext cx="2318721" cy="51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7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970" y="504093"/>
            <a:ext cx="9768115" cy="29542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Игра «Угадай  инструмент по силуэту»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картинке изображены музыкальные инструменты и их бесцветный контуры.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у детей логическое мышление, умение сопоставлять  предметы по контуру, а также тренировать зрительную память.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1 вариант: Внимательно изучить картинки, сопоставить их по контуру и назвать инструмент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вариант: С помощью карандаша или фломастера соединить инструмент с его контуром и назвать инструмент.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019CCD-710A-4E17-889E-2E00D2AFB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8"/>
          <a:stretch/>
        </p:blipFill>
        <p:spPr>
          <a:xfrm rot="10800000">
            <a:off x="6603848" y="3380602"/>
            <a:ext cx="5232551" cy="31015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221221-71C1-4B6B-B766-22EBF9360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5"/>
          <a:stretch/>
        </p:blipFill>
        <p:spPr>
          <a:xfrm>
            <a:off x="665746" y="3459336"/>
            <a:ext cx="5437962" cy="254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4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2645" y="1019909"/>
            <a:ext cx="90033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Виды оркестров: эстрадный, духовой, оркестр народных инструментов, струнный.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конверте находятся карточки с изображениями разных по составу и видам  оркестров.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знаний о музыкантах, играющих в разных оркестрах, музыкальных профессиях.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по картинкам определить вид оркестра и назвать его.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30" y="3111627"/>
            <a:ext cx="4788754" cy="359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98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7E8262-7DA1-4610-9476-48C8606D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08" y="91131"/>
            <a:ext cx="8900984" cy="667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04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459" y="598197"/>
            <a:ext cx="10704395" cy="55307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          Вывод:      </a:t>
            </a:r>
            <a:r>
              <a:rPr lang="ru-RU" sz="2400" b="1" dirty="0">
                <a:latin typeface="Times New Roman"/>
                <a:cs typeface="Times New Roman"/>
              </a:rPr>
              <a:t>в результате работы с </a:t>
            </a:r>
            <a:r>
              <a:rPr lang="ru-RU" sz="2400" b="1" dirty="0" err="1">
                <a:latin typeface="Times New Roman"/>
                <a:cs typeface="Times New Roman"/>
              </a:rPr>
              <a:t>лэпбуком</a:t>
            </a:r>
            <a:r>
              <a:rPr lang="ru-RU" sz="2400" b="1" dirty="0">
                <a:latin typeface="Times New Roman"/>
                <a:cs typeface="Times New Roman"/>
              </a:rPr>
              <a:t> </a:t>
            </a:r>
            <a:r>
              <a:rPr lang="ru-RU" sz="2400" b="1" dirty="0">
                <a:latin typeface="Times New Roman"/>
                <a:cs typeface="Calibri" panose="020F0502020204030204"/>
              </a:rPr>
              <a:t>ребенок:</a:t>
            </a:r>
            <a:br>
              <a:rPr lang="ru-RU" sz="2400" b="1" dirty="0">
                <a:latin typeface="Times New Roman"/>
                <a:cs typeface="Calibri" panose="020F0502020204030204"/>
              </a:rPr>
            </a:br>
            <a:r>
              <a:rPr lang="ru-RU" sz="2400" b="1" dirty="0">
                <a:latin typeface="Times New Roman"/>
                <a:cs typeface="Calibri" panose="020F0502020204030204"/>
              </a:rPr>
              <a:t/>
            </a:r>
            <a:br>
              <a:rPr lang="ru-RU" sz="2400" b="1" dirty="0">
                <a:latin typeface="Times New Roman"/>
                <a:cs typeface="Calibri" panose="020F0502020204030204"/>
              </a:rPr>
            </a:br>
            <a:r>
              <a:rPr lang="ru-RU" sz="2400" b="1" dirty="0">
                <a:latin typeface="Times New Roman"/>
                <a:cs typeface="Calibri" panose="020F0502020204030204"/>
              </a:rPr>
              <a:t>- </a:t>
            </a:r>
            <a:r>
              <a:rPr lang="ru-RU" sz="2000" dirty="0">
                <a:latin typeface="Times New Roman"/>
                <a:cs typeface="Calibri" panose="020F0502020204030204"/>
              </a:rPr>
              <a:t> получает знания, умения, навыки в игровой форме, последовательно, от простого к сложному, с учетом уровня развития детей,  развивает  творчество и самостоятельность. Ребенок сам решает, как взаимодействовать с </a:t>
            </a:r>
            <a:r>
              <a:rPr lang="ru-RU" sz="2000" dirty="0" err="1">
                <a:latin typeface="Times New Roman"/>
                <a:cs typeface="Calibri" panose="020F0502020204030204"/>
              </a:rPr>
              <a:t>лэпбуком</a:t>
            </a:r>
            <a:r>
              <a:rPr lang="ru-RU" sz="2000" dirty="0">
                <a:latin typeface="Times New Roman"/>
                <a:cs typeface="Calibri" panose="020F0502020204030204"/>
              </a:rPr>
              <a:t>, открывает, раскладывает и использует определённые предметы по своему желанию. Лэпбук также поможет закрепить изученный материал;</a:t>
            </a:r>
            <a:br>
              <a:rPr lang="ru-RU" sz="2000" dirty="0">
                <a:latin typeface="Times New Roman"/>
                <a:cs typeface="Calibri" panose="020F0502020204030204"/>
              </a:rPr>
            </a:br>
            <a:r>
              <a:rPr lang="ru-RU" sz="2000" dirty="0">
                <a:latin typeface="Times New Roman"/>
                <a:cs typeface="Calibri" panose="020F0502020204030204"/>
              </a:rPr>
              <a:t>- обеспечивает сотрудничество и сотворчество детей в совместной деятельности, а также во взаимоотношении взрослого с детьми.</a:t>
            </a:r>
            <a:br>
              <a:rPr lang="ru-RU" sz="2000" dirty="0">
                <a:latin typeface="Times New Roman"/>
                <a:cs typeface="Calibri" panose="020F0502020204030204"/>
              </a:rPr>
            </a:br>
            <a:r>
              <a:rPr lang="ru-RU" sz="2000" dirty="0">
                <a:latin typeface="Times New Roman"/>
                <a:cs typeface="Calibri" panose="020F0502020204030204"/>
              </a:rPr>
              <a:t>-  проявляет познавательную активность и индивидуальные способности.</a:t>
            </a:r>
            <a:br>
              <a:rPr lang="ru-RU" sz="2000" dirty="0">
                <a:latin typeface="Times New Roman"/>
                <a:cs typeface="Calibri" panose="020F0502020204030204"/>
              </a:rPr>
            </a:br>
            <a:r>
              <a:rPr lang="ru-RU" sz="2000" dirty="0">
                <a:latin typeface="Times New Roman"/>
                <a:cs typeface="Calibri" panose="020F0502020204030204"/>
              </a:rPr>
              <a:t>Лэпбук является универсальным пособием в ООД по музыкальному развитию детей дошкольного возраста.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8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460" y="885370"/>
            <a:ext cx="10409598" cy="5007429"/>
          </a:xfrm>
        </p:spPr>
        <p:txBody>
          <a:bodyPr>
            <a:normAutofit/>
          </a:bodyPr>
          <a:lstStyle/>
          <a:p>
            <a:pPr indent="450850">
              <a:lnSpc>
                <a:spcPct val="100000"/>
              </a:lnSpc>
            </a:pPr>
            <a:r>
              <a:rPr lang="ru-RU" sz="20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Педагог: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пополняет ППРС инструментом для организации педагогического процесса и мониторинга музыкального развития детей в игровой форме;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 осуществляет принцип интеграции образовательных областей: «Познавательное развитие», «Речевое развитие», «Социально – коммуникативное развитие», объединяя весь материал в единое целое;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мобильность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использовать его для  тематической недели, меняя дидактический материал в зависимости от поставленных задач занятия;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выявляет потребности детей в соответствии с их возрастными и индивидуальными особенностями;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воспитывает любознательность, побуждает детей к творчеству и совместной деятельности с педагогом и сверстниками, повышая уровень музыкального развития;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3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1" y="182881"/>
            <a:ext cx="10102734" cy="99475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“Чудо – папку открываю, все что знаю, вспоминаю”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1828" y="1422401"/>
            <a:ext cx="10566401" cy="525271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algn="l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Введение нового стандарта к дошкольному образованию существенно изменило подход к организации музыкальной деятельности дошкольников. Перед нами стоит задача воспитания активного и любознательного поколения, решить которую возможно лишь с поиском нестандартных форм сотрудничества с воспитанниками. Одним из универсальных способов реализации деятельностного подхода в музыкальном воспитании дошкольников является использование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«Лэпбук»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lapbook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значит «наколенная книга»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колени,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книга). Это универсальное средство обучения дошкольников, которое может применяться в любой деятельности, в том числе и в музыкальной.  Вот  и мы начали изучать и использовать в своей работе, интересное  незаменимое методическое пособие 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Его можно использовать как в детском саду, так и дома. Хорошо ещё привлекать родителей к совместной работе по оформлению тематической папки. </a:t>
            </a:r>
          </a:p>
          <a:p>
            <a:pPr algn="just">
              <a:lnSpc>
                <a:spcPct val="150000"/>
              </a:lnSpc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6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7322" y="494675"/>
            <a:ext cx="11277600" cy="618875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Исходя из этого, было изготовлено дидактическое пособие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«Мир музыкальных инструментов» для работы с детьми младшего дошкольного возраста. Мы его используем в совместной деятельности в музыкальном зале, в группе в режимных моментах и как форму организации самостоятельной деятельности. Все материалы из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в  кармашках, так чтобы ребёнок мог доставать, перекладывать, играть, рассматривать, выполнять задания.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Лэпбук: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-информативен;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полифункционален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способствует развитию творчества, воображения.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-пригоден к использованию одновременно группой детей (в том числе с участием взрослого как играющего партнера);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-обладает дидактическими свойствами;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-является средством художественно-эстетического развития ребенка, приобщает его к миру искусства;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-вариативной (есть несколько вариантов использования);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-его структура и содержание доступно детям дошкольного возраста;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-обеспечивает игровую, познавательную, исследовательскую и творческую активность всех воспитанников. </a:t>
            </a:r>
          </a:p>
          <a:p>
            <a:pPr algn="just">
              <a:lnSpc>
                <a:spcPct val="160000"/>
              </a:lnSpc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8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450" y="365125"/>
            <a:ext cx="10420350" cy="26696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Ведущей деятельностью дошкольника является игра, поэтому развивать познавательные процессы легче через игру. В условиях игры дети лучше сосредотачиваются и запоминают, чем по прямому заданию взрослого. В своей работе мы  больше уделяем время  дидактическим играм. Они используются как в совместной, так и в самостоятельной деятельности дошкольника. Дидактические игры выполняют функцию средств обучения – дети осваивают признаки предметов, учатся классифицировать, обобщать, сравнивать.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E8CD9F-AE7C-4ECD-A0B2-B59F94447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30" y="2895600"/>
            <a:ext cx="5118442" cy="38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476" y="609600"/>
            <a:ext cx="6142893" cy="57091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музыкальными инструментами 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познакомить детей с различными музыкальными инструментами, видами оркестра;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обогатить словарный запас детей по данной теме;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поддержать интерес к звучанию разнообразных музыкальных инструментов;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способствовать развитию творческих способностей, воображения,  мыслительных процессов,  познавательной активности.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воспитывать умение активно взаимодействовать со сверстниками и взрослыми, получать удовольствие от занятий музыкой.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от 3 лет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01" y="395896"/>
            <a:ext cx="4107230" cy="607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59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5" y="937846"/>
            <a:ext cx="4513384" cy="4630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Картонная папка, оклеенная самоклеящейся пленкой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фоамираном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виде музыкального инструмента (пианино) с кармашками. В кармашках картинки, карточки с дидактическими играми, заданиями и сюжетными картинками.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дидактической игры.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собраны материалы о музыкальных инструментах.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него входят 13 развивающих заданий: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E0064EB-186D-4ECE-BD86-A8DF72259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30812" y="17582"/>
            <a:ext cx="4888526" cy="65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492" y="867508"/>
            <a:ext cx="5017477" cy="479473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Домино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Закреплять представления о музыкальных инструментах, научить различать их между собой, правильно называть, развивать наблюдательность, внимание, быстроту.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Игроки (2-4 человека) подбирают карточки в соответствии с изображением и выстраивают их по принципу домино.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67" y="1384056"/>
            <a:ext cx="535305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97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539" y="844062"/>
            <a:ext cx="4982308" cy="5444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2. Лото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обогащать представления детей о музыкальных инструментах, их звучании, предметах.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Задачи: Формировать умение узнавать и называть музыкальные инструменты.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Ведущий раздает большие карточки игрокам. Маленькие оставляет у себя. Достает одну карточку и  показывает картинку,  дети узнают картинку и называют инструмент, ведущий отдает карточку. Выигрывает тот, кто быстрее всех заполнит свою большую карточку.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5159"/>
            <a:ext cx="56642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55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290945"/>
            <a:ext cx="10427816" cy="63038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CC2325-2820-48FB-8649-97AB7CA2B154}"/>
              </a:ext>
            </a:extLst>
          </p:cNvPr>
          <p:cNvSpPr txBox="1"/>
          <p:nvPr/>
        </p:nvSpPr>
        <p:spPr>
          <a:xfrm>
            <a:off x="427891" y="1231927"/>
            <a:ext cx="4982307" cy="544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Музыкальные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«Собери инструмент»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находится в конверте и состоит из разрезанных  карточек.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зрительной памяти и мышления ребенка.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Научить ребенка внимательно и вдумчиво работать с предложенным материалом.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вариант: По предложенной целой картинке собрать из разрезанных картинок инструмент.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вариант: Играют несколько детей: кто быстрее соберет инструмент, тот и победит.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73" y="1050630"/>
            <a:ext cx="5734109" cy="407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833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501</Words>
  <Application>Microsoft Office PowerPoint</Application>
  <PresentationFormat>Широкоэкранный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  "Детский сад № 3 Кировского района Волгограда" (МОУ Детский сад №3 )</vt:lpstr>
      <vt:lpstr>“Чудо – папку открываю, все что знаю, вспоминаю”</vt:lpstr>
      <vt:lpstr>Презентация PowerPoint</vt:lpstr>
      <vt:lpstr>          Ведущей деятельностью дошкольника является игра, поэтому развивать познавательные процессы легче через игру. В условиях игры дети лучше сосредотачиваются и запоминают, чем по прямому заданию взрослого. В своей работе мы  больше уделяем время  дидактическим играм. Они используются как в совместной, так и в самостоятельной деятельности дошкольника. Дидактические игры выполняют функцию средств обучения – дети осваивают признаки предметов, учатся классифицировать, обобщать, сравнивать.  </vt:lpstr>
      <vt:lpstr>Цель: Знакомство детей с музыкальными инструментами . Задачи:   - познакомить детей с различными музыкальными инструментами, видами оркестра;  - обогатить словарный запас детей по данной теме;  - поддержать интерес к звучанию разнообразных музыкальных инструментов;  - способствовать развитию творческих способностей, воображения,  мыслительных процессов,  познавательной активности.  - воспитывать умение активно взаимодействовать со сверстниками и взрослыми, получать удовольствие от занятий музыкой. Возраст детей: для детей от 3 лет</vt:lpstr>
      <vt:lpstr>Материалы: Картонная папка, оклеенная самоклеящейся пленкой и фоамираном, в виде музыкального инструмента (пианино) с кармашками. В кармашках картинки, карточки с дидактическими играми, заданиями и сюжетными картинками. Описание дидактической игры. В лэпбуке собраны материалы о музыкальных инструментах. В него входят 13 развивающих заданий:  </vt:lpstr>
      <vt:lpstr>       1. Домино Задача: Закреплять представления о музыкальных инструментах, научить различать их между собой, правильно называть, развивать наблюдательность, внимание, быстроту. Игроки (2-4 человека) подбирают карточки в соответствии с изображением и выстраивают их по принципу домино.        </vt:lpstr>
      <vt:lpstr>Презентация PowerPoint</vt:lpstr>
      <vt:lpstr>      </vt:lpstr>
      <vt:lpstr>Презентация PowerPoint</vt:lpstr>
      <vt:lpstr>Презентация PowerPoint</vt:lpstr>
      <vt:lpstr>      </vt:lpstr>
      <vt:lpstr>      12. Игра «Угадай  инструмент по силуэту»  На картинке изображены музыкальные инструменты и их бесцветный контуры. Цель: Развивать у детей логическое мышление, умение сопоставлять  предметы по контуру, а также тренировать зрительную память. Правила игры: 1 вариант: Внимательно изучить картинки, сопоставить их по контуру и назвать инструмент 2 вариант: С помощью карандаша или фломастера соединить инструмент с его контуром и назвать инструмент.     </vt:lpstr>
      <vt:lpstr>Презентация PowerPoint</vt:lpstr>
      <vt:lpstr>Презентация PowerPoint</vt:lpstr>
      <vt:lpstr>          Вывод:      в результате работы с лэпбуком ребенок:  -  получает знания, умения, навыки в игровой форме, последовательно, от простого к сложному, с учетом уровня развития детей,  развивает  творчество и самостоятельность. Ребенок сам решает, как взаимодействовать с лэпбуком, открывает, раскладывает и использует определённые предметы по своему желанию. Лэпбук также поможет закрепить изученный материал; - обеспечивает сотрудничество и сотворчество детей в совместной деятельности, а также во взаимоотношении взрослого с детьми. -  проявляет познавательную активность и индивидуальные способности. Лэпбук является универсальным пособием в ООД по музыкальному развитию детей дошкольного возраста.</vt:lpstr>
      <vt:lpstr>Педагог: - пополняет ППРС инструментом для организации педагогического процесса и мониторинга музыкального развития детей в игровой форме; -  осуществляет принцип интеграции образовательных областей: «Познавательное развитие», «Речевое развитие», «Социально – коммуникативное развитие», объединяя весь материал в единое целое; - мобильность лэпбука позволяет использовать его для  тематической недели, меняя дидактический материал в зависимости от поставленных задач занятия; - выявляет потребности детей в соответствии с их возрастными и индивидуальными особенностями; - воспитывает любознательность, побуждает детей к творчеству и совместной деятельности с педагогом и сверстниками, повышая уровень музыкального развития;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  "Детский сад № 3 Кировского района Волгограда" (МОУ Детский сад №3 )</dc:title>
  <dc:creator>Елена</dc:creator>
  <cp:lastModifiedBy>Елена</cp:lastModifiedBy>
  <cp:revision>55</cp:revision>
  <dcterms:created xsi:type="dcterms:W3CDTF">2021-03-28T11:07:44Z</dcterms:created>
  <dcterms:modified xsi:type="dcterms:W3CDTF">2026-06-03T18:18:35Z</dcterms:modified>
</cp:coreProperties>
</file>